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ine Kühn" userId="ea8a5180-ba09-44d5-854d-9170face2429" providerId="ADAL" clId="{7396DFB0-D3BD-47A3-B861-319862FBA479}"/>
    <pc:docChg chg="addSld">
      <pc:chgData name="Delaine Kühn" userId="ea8a5180-ba09-44d5-854d-9170face2429" providerId="ADAL" clId="{7396DFB0-D3BD-47A3-B861-319862FBA479}" dt="2025-08-22T11:55:02.737" v="0" actId="680"/>
      <pc:docMkLst>
        <pc:docMk/>
      </pc:docMkLst>
      <pc:sldChg chg="new">
        <pc:chgData name="Delaine Kühn" userId="ea8a5180-ba09-44d5-854d-9170face2429" providerId="ADAL" clId="{7396DFB0-D3BD-47A3-B861-319862FBA479}" dt="2025-08-22T11:55:02.737" v="0" actId="680"/>
        <pc:sldMkLst>
          <pc:docMk/>
          <pc:sldMk cId="112438694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3917DA-F3CC-E2D1-3341-CBB9356F0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9FE78D-22E3-A541-B07B-619865B71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6BDA17-8FF3-2653-5823-6B9DB50EB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092913-7B6F-E43E-1DF1-F212D1EA0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BA5535-A594-CA91-7689-2BC6C88C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44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F962F2-03A5-65CA-72E3-657970F25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484388-16D7-6EF4-3C99-4E242984AB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0F5B45-92AE-1AA3-F405-CBD2DBF3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E4B482-74DB-D500-BF10-EFF6238D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7C943E-A146-5E64-0938-49138870F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64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EFF6B9E-A1D4-34D3-4140-B81DCF8F8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8AD5DC-8167-23E4-1FB5-40FF5968C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390E2D-96A0-1C46-15C1-84416A01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14AF66-558E-E024-D553-A818B019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1E9380-5875-0D1C-F444-CEB4F5C2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70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375E6-46BC-65AE-E241-3F3C6A637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6548A1-9DB6-1C22-2378-DE642E923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BCB34D9-AE18-126F-E38F-51F1E36F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1EE352-9049-626A-17B3-476549A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876778-5E5E-9B9E-D71D-E27AE99A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4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2239F7-2654-26AA-10BE-7F991ECD2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C12708-5AB5-DE02-44E0-E3DEDA909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3B88592-9054-9AF4-C862-74B0ACC51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22AA00-785B-4489-AB70-74C86EE5B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DE2150-2FB9-67CC-84B2-D70E1763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66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EA285-973D-89F6-89D7-131D1B56D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F87F39-8C11-3052-F51C-C4729C562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D05F0B7-A788-37E4-88D2-EECF70E81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C8E2C9-6C5C-C69A-88CD-C6324B359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872417-A1C4-DF0F-5FB9-25F80E9C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578BD2-6790-A3E7-EE47-FA401B738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401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0C232-246C-8AF5-FC69-7D7D51347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7AFBCB-C75C-4E91-21B7-BFB765294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CDA08E5-5C97-FE2F-F202-6F137D8F8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5E4669-D9F5-D506-9680-5F7A4F2E66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39FD2FD-94DD-DCEE-B8D3-976F9487A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E53B4B-F72A-F43B-E9EB-1DFAE2A12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9816B7-C3E4-59A8-C37D-113960023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70588D8-96EA-1084-9559-D4F693A52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38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88FFE-4DBA-93F5-A028-B5C9DA31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8756A9F-E388-CB63-5885-5373EEA8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AC443BB-F98A-77B8-CED6-C0A69C5DB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E039B9-3D0C-B325-DE1E-5D67AB1C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15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BE0436-DFD0-CED1-A291-82918E00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C6F7E2-799A-45A4-9180-43896FC6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CFD287-4088-F28F-EA61-6E4A60D1F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41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8ABB0D-62EA-249E-341D-29BDFF996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17C70E-6335-2D72-4AB3-43C871548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3F3792-A14F-0DDE-063E-036A7A5DE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1D5DFD-918A-9BF2-72D7-F9037030D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40F5D9-267D-C560-838C-4636ED3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BDA6AD-2DC7-8938-2F3C-237BB3BA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58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500BA-F672-4502-6EF0-488C12A9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29A15D5-36D3-51BE-D39F-78C0E632FC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9144C2-F8B3-C042-1C81-CFFB4ECBB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19E29F7-E8EA-6A01-1519-9DE1FAB7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76C86D-0AF0-803D-73F2-AE486B87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FC36B2-9A81-7C6B-7246-75FE6F5B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50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635EB2-930A-79EF-F25E-5C90CE8CB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9E2609-8EFA-0EFB-3DAD-76B250CC3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520B8E-53C9-71DF-A7D7-CC4E785E1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0847F-FC96-4E12-9615-1011D5F7D2EA}" type="datetimeFigureOut">
              <a:rPr lang="de-DE" smtClean="0"/>
              <a:t>22.08.2025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1E3885-4155-1789-5398-F8B2C7F199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A29C93-F73C-E4FE-38F2-68FE1D4DB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FB381-9952-4EC5-B517-11E504E2E2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08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CAFC-D730-57FD-CE58-E02E197FC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F050DA0-ADBD-683C-B231-60712CF1CE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386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Delaine Kühn</dc:creator>
  <cp:lastModifiedBy>Delaine Kühn</cp:lastModifiedBy>
  <cp:revision>1</cp:revision>
  <dcterms:created xsi:type="dcterms:W3CDTF">2025-08-22T11:55:00Z</dcterms:created>
  <dcterms:modified xsi:type="dcterms:W3CDTF">2025-08-22T11:55:04Z</dcterms:modified>
</cp:coreProperties>
</file>